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560" r:id="rId3"/>
    <p:sldId id="493" r:id="rId4"/>
  </p:sldIdLst>
  <p:sldSz cx="12192000" cy="6858000"/>
  <p:notesSz cx="6858000" cy="9144000"/>
  <p:custDataLst>
    <p:tags r:id="rId1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80000"/>
      </a:lnSpc>
      <a:spcBef>
        <a:spcPct val="20000"/>
      </a:spcBef>
      <a:spcAft>
        <a:spcPct val="0"/>
      </a:spcAft>
      <a:buNone/>
      <a:defRPr sz="1200" b="1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80000"/>
      </a:lnSpc>
      <a:spcBef>
        <a:spcPct val="20000"/>
      </a:spcBef>
      <a:spcAft>
        <a:spcPct val="0"/>
      </a:spcAft>
      <a:buNone/>
      <a:defRPr sz="1200" b="1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80000"/>
      </a:lnSpc>
      <a:spcBef>
        <a:spcPct val="20000"/>
      </a:spcBef>
      <a:spcAft>
        <a:spcPct val="0"/>
      </a:spcAft>
      <a:buNone/>
      <a:defRPr sz="1200" b="1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80000"/>
      </a:lnSpc>
      <a:spcBef>
        <a:spcPct val="20000"/>
      </a:spcBef>
      <a:spcAft>
        <a:spcPct val="0"/>
      </a:spcAft>
      <a:buNone/>
      <a:defRPr sz="1200" b="1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80000"/>
      </a:lnSpc>
      <a:spcBef>
        <a:spcPct val="20000"/>
      </a:spcBef>
      <a:spcAft>
        <a:spcPct val="0"/>
      </a:spcAft>
      <a:buNone/>
      <a:defRPr sz="1200" b="1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80000"/>
      </a:lnSpc>
      <a:spcBef>
        <a:spcPct val="20000"/>
      </a:spcBef>
      <a:spcAft>
        <a:spcPct val="0"/>
      </a:spcAft>
      <a:buNone/>
      <a:defRPr sz="1200" b="1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80000"/>
      </a:lnSpc>
      <a:spcBef>
        <a:spcPct val="20000"/>
      </a:spcBef>
      <a:spcAft>
        <a:spcPct val="0"/>
      </a:spcAft>
      <a:buNone/>
      <a:defRPr sz="1200" b="1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80000"/>
      </a:lnSpc>
      <a:spcBef>
        <a:spcPct val="20000"/>
      </a:spcBef>
      <a:spcAft>
        <a:spcPct val="0"/>
      </a:spcAft>
      <a:buNone/>
      <a:defRPr sz="1200" b="1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80000"/>
      </a:lnSpc>
      <a:spcBef>
        <a:spcPct val="20000"/>
      </a:spcBef>
      <a:spcAft>
        <a:spcPct val="0"/>
      </a:spcAft>
      <a:buNone/>
      <a:defRPr sz="1200" b="1" i="0" u="none" kern="1200" baseline="0">
        <a:solidFill>
          <a:srgbClr val="FFFF00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FF"/>
    <a:srgbClr val="FF3300"/>
    <a:srgbClr val="00CCFF"/>
    <a:srgbClr val="3333FF"/>
    <a:srgbClr val="800080"/>
    <a:srgbClr val="FFCC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39"/>
    <p:restoredTop sz="94409"/>
  </p:normalViewPr>
  <p:slideViewPr>
    <p:cSldViewPr showGuides="1">
      <p:cViewPr>
        <p:scale>
          <a:sx n="83" d="100"/>
          <a:sy n="83" d="100"/>
        </p:scale>
        <p:origin x="-1164" y="-282"/>
      </p:cViewPr>
      <p:guideLst>
        <p:guide orient="horz" pos="2190"/>
        <p:guide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3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1" i="0" u="none" strike="noStrike" kern="1200" cap="none" spc="0" normalizeH="0" baseline="0" noProof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5114694-B3DA-4D71-AB15-77E511C18F62}" type="datetimeFigureOut">
              <a:rPr kumimoji="0" lang="zh-CN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1" i="0" u="none" strike="noStrike" kern="1200" cap="none" spc="0" normalizeH="0" baseline="0" noProof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1" i="0" u="none" strike="noStrike" kern="1200" cap="none" spc="0" normalizeH="0" baseline="0" noProof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lnSpc>
                <a:spcPct val="100000"/>
              </a:lnSpc>
              <a:spcBef>
                <a:spcPct val="0"/>
              </a:spcBef>
              <a:defRPr b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lnSpc>
                <a:spcPct val="100000"/>
              </a:lnSpc>
              <a:spcBef>
                <a:spcPct val="0"/>
              </a:spcBef>
              <a:defRPr b="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0" name="Rectangle 4"/>
          <p:cNvSpPr>
            <a:spLocks noRo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053" name="Rectangle 5"/>
          <p:cNvSpPr>
            <a:spLocks noGrp="1" noRot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lnSpc>
                <a:spcPct val="100000"/>
              </a:lnSpc>
              <a:spcBef>
                <a:spcPct val="0"/>
              </a:spcBef>
              <a:defRPr b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b="0" strike="noStrike" noProof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b="0" strike="noStrike" noProof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29914"/>
            <a:ext cx="10363200" cy="147083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5515"/>
            <a:ext cx="8534400" cy="175266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497"/>
            <a:ext cx="2743200" cy="5851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497"/>
            <a:ext cx="8026400" cy="5851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617"/>
            <a:ext cx="10363200" cy="136220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430"/>
            <a:ext cx="103632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004"/>
            <a:ext cx="5384800" cy="45255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004"/>
            <a:ext cx="5384800" cy="45255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417"/>
            <a:ext cx="5386917" cy="640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5419"/>
            <a:ext cx="5386917" cy="39501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417"/>
            <a:ext cx="5389033" cy="640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5419"/>
            <a:ext cx="5389033" cy="39501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28"/>
            <a:ext cx="4011084" cy="1162572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28"/>
            <a:ext cx="6815667" cy="585249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600"/>
            <a:ext cx="4011084" cy="46899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013"/>
            <a:ext cx="7315200" cy="566607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112"/>
            <a:ext cx="7315200" cy="4115974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6620"/>
            <a:ext cx="7315200" cy="80587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/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lnSpc>
                <a:spcPct val="100000"/>
              </a:lnSpc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lnSpc>
                <a:spcPct val="100000"/>
              </a:lnSpc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pPr lvl="0" eaLnBrk="1" fontAlgn="base" hangingPunct="1">
              <a:lnSpc>
                <a:spcPct val="100000"/>
              </a:lnSpc>
              <a:spcBef>
                <a:spcPct val="0"/>
              </a:spcBef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宋体" panose="02010600030101010101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宋体" panose="02010600030101010101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anose="02010600030101010101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146" name="标题 1"/>
          <p:cNvSpPr>
            <a:spLocks noGrp="1"/>
          </p:cNvSpPr>
          <p:nvPr>
            <p:ph type="title"/>
          </p:nvPr>
        </p:nvSpPr>
        <p:spPr>
          <a:xfrm>
            <a:off x="2207260" y="836930"/>
            <a:ext cx="8229600" cy="1236663"/>
          </a:xfrm>
        </p:spPr>
        <p:txBody>
          <a:bodyPr vert="horz" wrap="square" lIns="91440" tIns="45720" rIns="91440" bIns="45720" anchor="ctr" anchorCtr="0"/>
          <a:p>
            <a:r>
              <a:rPr lang="zh-CN" altLang="en-US" dirty="0"/>
              <a:t>光友健康主食 三“宝”文化</a:t>
            </a:r>
            <a:endParaRPr lang="zh-CN" altLang="en-US" dirty="0"/>
          </a:p>
        </p:txBody>
      </p:sp>
      <p:sp>
        <p:nvSpPr>
          <p:cNvPr id="6147" name="内容占位符 2"/>
          <p:cNvSpPr>
            <a:spLocks noGrp="1"/>
          </p:cNvSpPr>
          <p:nvPr>
            <p:ph idx="1"/>
          </p:nvPr>
        </p:nvSpPr>
        <p:spPr>
          <a:xfrm>
            <a:off x="4223068" y="2421255"/>
            <a:ext cx="5357812" cy="3192463"/>
          </a:xfrm>
        </p:spPr>
        <p:txBody>
          <a:bodyPr vert="horz" wrap="square" lIns="91440" tIns="45720" rIns="91440" bIns="45720" anchor="t" anchorCtr="0"/>
          <a:p>
            <a:r>
              <a:rPr lang="zh-CN" altLang="en-US" b="1" dirty="0">
                <a:solidFill>
                  <a:srgbClr val="FFFF00"/>
                </a:solidFill>
              </a:rPr>
              <a:t>第一宝 声音洪亮</a:t>
            </a:r>
            <a:endParaRPr lang="zh-CN" altLang="en-US" b="1" dirty="0">
              <a:solidFill>
                <a:srgbClr val="FFFF00"/>
              </a:solidFill>
            </a:endParaRPr>
          </a:p>
          <a:p>
            <a:r>
              <a:rPr lang="zh-CN" altLang="en-US" b="1" dirty="0">
                <a:solidFill>
                  <a:srgbClr val="FFFF00"/>
                </a:solidFill>
              </a:rPr>
              <a:t>第二宝甜蜜微笑</a:t>
            </a:r>
            <a:endParaRPr lang="zh-CN" altLang="en-US" b="1" dirty="0">
              <a:solidFill>
                <a:srgbClr val="FFFF00"/>
              </a:solidFill>
            </a:endParaRPr>
          </a:p>
          <a:p>
            <a:r>
              <a:rPr lang="zh-CN" altLang="en-US" b="1" dirty="0">
                <a:solidFill>
                  <a:srgbClr val="FFFF00"/>
                </a:solidFill>
              </a:rPr>
              <a:t>第三宝动作夸张</a:t>
            </a:r>
            <a:endParaRPr lang="zh-CN" altLang="en-US" b="1" dirty="0">
              <a:solidFill>
                <a:srgbClr val="FFFF00"/>
              </a:solidFill>
            </a:endParaRPr>
          </a:p>
        </p:txBody>
      </p:sp>
      <p:pic>
        <p:nvPicPr>
          <p:cNvPr id="6148" name="图片 9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669588" y="985838"/>
            <a:ext cx="1044575" cy="18002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1986" name="Rectangle 2"/>
          <p:cNvSpPr>
            <a:spLocks noGrp="1"/>
          </p:cNvSpPr>
          <p:nvPr>
            <p:ph type="subTitle" idx="1"/>
          </p:nvPr>
        </p:nvSpPr>
        <p:spPr>
          <a:xfrm>
            <a:off x="3790950" y="2205038"/>
            <a:ext cx="6400800" cy="1012825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CN" altLang="en-US" sz="8800" b="1" dirty="0">
                <a:solidFill>
                  <a:srgbClr val="FFFF00"/>
                </a:solidFill>
                <a:latin typeface="+mn-lt"/>
                <a:ea typeface="宋体" panose="02010600030101010101" pitchFamily="2" charset="-122"/>
                <a:cs typeface="+mn-cs"/>
              </a:rPr>
              <a:t>谢谢！</a:t>
            </a:r>
            <a:endParaRPr lang="zh-CN" altLang="en-US" sz="8800" b="1" dirty="0">
              <a:solidFill>
                <a:srgbClr val="FFFF00"/>
              </a:solidFill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987" name="Text Box 3"/>
          <p:cNvSpPr txBox="1"/>
          <p:nvPr/>
        </p:nvSpPr>
        <p:spPr>
          <a:xfrm>
            <a:off x="2895600" y="1120775"/>
            <a:ext cx="990600" cy="8302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endParaRPr lang="zh-CN" altLang="en-US" sz="6000" dirty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988" name="Rectangle 4"/>
          <p:cNvSpPr/>
          <p:nvPr/>
        </p:nvSpPr>
        <p:spPr>
          <a:xfrm>
            <a:off x="3000375" y="1716088"/>
            <a:ext cx="5473700" cy="18669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endParaRPr lang="zh-CN" altLang="en-US" sz="10000" dirty="0">
              <a:solidFill>
                <a:schemeClr val="tx1"/>
              </a:solidFill>
              <a:latin typeface="Arial" panose="020B0604020202020204" pitchFamily="34" charset="0"/>
              <a:ea typeface="华文新魏" pitchFamily="2" charset="-122"/>
            </a:endParaRPr>
          </a:p>
        </p:txBody>
      </p:sp>
      <p:sp>
        <p:nvSpPr>
          <p:cNvPr id="41989" name="Rectangle 5"/>
          <p:cNvSpPr/>
          <p:nvPr/>
        </p:nvSpPr>
        <p:spPr>
          <a:xfrm>
            <a:off x="4656138" y="4908550"/>
            <a:ext cx="4248150" cy="132556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endParaRPr lang="zh-CN" altLang="en-US" sz="4800" dirty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990" name="Text Box 6"/>
          <p:cNvSpPr txBox="1"/>
          <p:nvPr/>
        </p:nvSpPr>
        <p:spPr>
          <a:xfrm>
            <a:off x="4008438" y="4595813"/>
            <a:ext cx="6192837" cy="533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endParaRPr lang="zh-CN" altLang="en-US" sz="3600" dirty="0">
              <a:solidFill>
                <a:schemeClr val="tx1"/>
              </a:solidFill>
              <a:latin typeface="Arial" panose="020B0604020202020204" pitchFamily="34" charset="0"/>
              <a:ea typeface="华文新魏" pitchFamily="2" charset="-122"/>
            </a:endParaRPr>
          </a:p>
        </p:txBody>
      </p:sp>
      <p:sp>
        <p:nvSpPr>
          <p:cNvPr id="41991" name="Rectangle 7"/>
          <p:cNvSpPr/>
          <p:nvPr/>
        </p:nvSpPr>
        <p:spPr>
          <a:xfrm>
            <a:off x="1881188" y="2424113"/>
            <a:ext cx="8424862" cy="41275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endParaRPr lang="zh-CN" altLang="en-US" sz="2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41992" name="图片 99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669588" y="914400"/>
            <a:ext cx="1044575" cy="18002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random/>
  </p:transition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commondata" val="eyJoZGlkIjoiMTZmMjgxYWVjMmU2MjRjNzFiNDc2YzNiM2NiYWMxMjAifQ==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defRPr kumimoji="0" lang="zh-CN" sz="1200" b="1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defRPr kumimoji="0" lang="zh-CN" sz="1200" b="1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WPS 演示</Application>
  <PresentationFormat>自定义</PresentationFormat>
  <Paragraphs>8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宋体</vt:lpstr>
      <vt:lpstr>Wingdings</vt:lpstr>
      <vt:lpstr>华文中宋</vt:lpstr>
      <vt:lpstr>Wingdings</vt:lpstr>
      <vt:lpstr>华文新魏</vt:lpstr>
      <vt:lpstr>微软雅黑</vt:lpstr>
      <vt:lpstr>Arial Unicode MS</vt:lpstr>
      <vt:lpstr>Times New Roman</vt:lpstr>
      <vt:lpstr>默认设计模板</vt:lpstr>
      <vt:lpstr>1、成功心态 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2007年光友新品推广策略</dc:title>
  <dc:creator>微软用户</dc:creator>
  <cp:lastModifiedBy>Administrator</cp:lastModifiedBy>
  <cp:revision>1179</cp:revision>
  <dcterms:created xsi:type="dcterms:W3CDTF">2006-12-09T08:56:00Z</dcterms:created>
  <dcterms:modified xsi:type="dcterms:W3CDTF">2024-07-24T06:55:01Z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2052-12.1.0.16399</vt:lpwstr>
  </property>
  <property fmtid="{D5CDD505-2E9C-101B-9397-08002B2CF9AE}" pid="3" name="ICV">
    <vt:lpwstr>37EEA16D30074B888992513D1CB016EB_13</vt:lpwstr>
  </property>
</Properties>
</file>